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6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1406C-A637-4DB0-8FB0-12E5564A53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8E86C4-41B0-4EA3-A5A4-97F5CA2BE8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1DA9D9-3952-45CB-AB37-59DBD226D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AA6E1-5561-41C5-9A2E-F2A8C1A1F0F9}" type="datetimeFigureOut">
              <a:rPr lang="en-GB" smtClean="0"/>
              <a:t>01/08/2025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8080EC-DB8F-4527-A577-317E86ED5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85DA93-2A6E-48D8-A959-E32FF8624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FF339-BB68-40C9-B352-859C9DF65C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7180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5AEA37-BB96-4C7B-B13F-2EE0291C3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149480-48B9-4081-88D6-066ED775FA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146EE6-A93A-4F96-A4B6-A50D47064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AA6E1-5561-41C5-9A2E-F2A8C1A1F0F9}" type="datetimeFigureOut">
              <a:rPr lang="en-GB" smtClean="0"/>
              <a:t>01/08/2025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FBAE8C-205D-492E-B3A2-A8243F21B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288638-80A2-4534-854C-4C7FF3FAB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FF339-BB68-40C9-B352-859C9DF65C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1337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FB3E00-02A6-4F0C-B7DC-8DCD3436F0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1B4992-2BB2-44CB-BEF3-AE29CF477E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D4BC07-16AA-4847-8185-2B245EA32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AA6E1-5561-41C5-9A2E-F2A8C1A1F0F9}" type="datetimeFigureOut">
              <a:rPr lang="en-GB" smtClean="0"/>
              <a:t>01/08/2025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CB0D9B-71F3-4BB1-9076-33EC9A8E0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B5805D-E319-460F-B00B-EE7094147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FF339-BB68-40C9-B352-859C9DF65C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5303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02F6C-DF84-473E-B64F-F9B54B81A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4592CD-AA3A-4F0B-952D-B38A4FC415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190461-670C-4936-AD86-313288205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AA6E1-5561-41C5-9A2E-F2A8C1A1F0F9}" type="datetimeFigureOut">
              <a:rPr lang="en-GB" smtClean="0"/>
              <a:t>01/08/2025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7EC545-189D-4C83-8CDD-8727DB0F9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AE402-194E-403C-BC37-992BDC4ED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FF339-BB68-40C9-B352-859C9DF65C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2424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0CB22-A6FC-4F3D-86BD-342AB1E92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9F88D4-9DC3-4998-84B0-D890D86DE5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9D7D2A-66EC-4D54-9C60-834328C20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AA6E1-5561-41C5-9A2E-F2A8C1A1F0F9}" type="datetimeFigureOut">
              <a:rPr lang="en-GB" smtClean="0"/>
              <a:t>01/08/2025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EE2166-EDF7-4619-9517-FBF65984E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62911D-E363-4F8B-B69A-151D40B1A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FF339-BB68-40C9-B352-859C9DF65C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8239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F6291-56E9-46D8-9CB7-44140234A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4FA0C4-7616-42D3-A2BF-352CCFCC78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0D94CC-B947-445C-A838-078A16003C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DCA94D-93BC-4EA6-9E94-EF1383FA3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AA6E1-5561-41C5-9A2E-F2A8C1A1F0F9}" type="datetimeFigureOut">
              <a:rPr lang="en-GB" smtClean="0"/>
              <a:t>01/08/2025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6BF18B-5658-4850-8DF3-CA7374F84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AF8905-45A0-4EF4-9FD8-713FCC4B8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FF339-BB68-40C9-B352-859C9DF65C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4358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9AFCB-CB80-49D1-BAE1-60BC505B6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9379D3-1C46-486A-83DF-B37E315571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2DD104-D8FC-4612-9783-2F7EB19DE3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F3D9FC-AAFB-4E53-92F8-E7213ED86E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122BA0-C715-4123-A964-FB3AD4B4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4318688-54F1-486D-B435-2BDD7E949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AA6E1-5561-41C5-9A2E-F2A8C1A1F0F9}" type="datetimeFigureOut">
              <a:rPr lang="en-GB" smtClean="0"/>
              <a:t>01/08/2025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A19288A-5A89-4399-B233-DC314EF96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B59FC41-9633-4C35-A655-026D92713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FF339-BB68-40C9-B352-859C9DF65C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5374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034CA-8936-4E6B-859F-2121BA4E9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E83F00-44C5-4E9D-809F-0AF03A96F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AA6E1-5561-41C5-9A2E-F2A8C1A1F0F9}" type="datetimeFigureOut">
              <a:rPr lang="en-GB" smtClean="0"/>
              <a:t>01/08/2025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E09836-57F9-4374-9037-88397EA2C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13F6F0-0F7E-4070-8A52-9A8A8785A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FF339-BB68-40C9-B352-859C9DF65C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6324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70861DA-C9D7-4DB5-9B1A-FA89E44DA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AA6E1-5561-41C5-9A2E-F2A8C1A1F0F9}" type="datetimeFigureOut">
              <a:rPr lang="en-GB" smtClean="0"/>
              <a:t>01/08/2025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239E9F-6547-4EA4-99D1-5DBCFDCEA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D34C00-EA1E-4075-957F-83C4374F5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FF339-BB68-40C9-B352-859C9DF65C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4898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4315F9-E17C-4850-BEA1-37B466C79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AE4DEA-2BA3-4086-AF45-630835A503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FEBC57-4EC1-4467-98E8-1A4287D236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31811D-F244-4EE0-BF41-0B4EBA1E2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AA6E1-5561-41C5-9A2E-F2A8C1A1F0F9}" type="datetimeFigureOut">
              <a:rPr lang="en-GB" smtClean="0"/>
              <a:t>01/08/2025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CAEA8D-F8C0-4106-BC01-AE16902B7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5B70C5-2512-45B5-A2F8-7D2A2711C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FF339-BB68-40C9-B352-859C9DF65C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4003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FB4417-5ACB-4623-91DC-E57550E788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DB26267-BF18-4CB2-8C74-2689AF5DB4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2FA84E-3EAA-443E-BA61-E2BA1360B1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E27FAB-D164-426B-8E6D-8716055C2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AA6E1-5561-41C5-9A2E-F2A8C1A1F0F9}" type="datetimeFigureOut">
              <a:rPr lang="en-GB" smtClean="0"/>
              <a:t>01/08/2025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6350E6-336F-483F-815C-786E5B5C0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090BE7-BDA3-4EE2-B62F-38677C296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FF339-BB68-40C9-B352-859C9DF65C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1194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9CF293-5023-47BF-B1A1-AB572E1EA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5255CB-CAC7-44D8-A31E-AE1EB903F2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BF5C5D-A6B2-4C59-81B1-D8FA6FA6C2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9AA6E1-5561-41C5-9A2E-F2A8C1A1F0F9}" type="datetimeFigureOut">
              <a:rPr lang="en-GB" smtClean="0"/>
              <a:t>01/08/2025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5FAA91-DF06-42EB-B76A-F85405A071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723545-FC67-461F-BFA5-14AE050AB0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FF339-BB68-40C9-B352-859C9DF65C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5806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926D980B-58E3-4BF0-989E-6BBCCBE306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5710159"/>
              </p:ext>
            </p:extLst>
          </p:nvPr>
        </p:nvGraphicFramePr>
        <p:xfrm>
          <a:off x="2300583" y="225641"/>
          <a:ext cx="7590833" cy="640671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646936">
                  <a:extLst>
                    <a:ext uri="{9D8B030D-6E8A-4147-A177-3AD203B41FA5}">
                      <a16:colId xmlns:a16="http://schemas.microsoft.com/office/drawing/2014/main" val="2822741549"/>
                    </a:ext>
                  </a:extLst>
                </a:gridCol>
                <a:gridCol w="5943897">
                  <a:extLst>
                    <a:ext uri="{9D8B030D-6E8A-4147-A177-3AD203B41FA5}">
                      <a16:colId xmlns:a16="http://schemas.microsoft.com/office/drawing/2014/main" val="612430203"/>
                    </a:ext>
                  </a:extLst>
                </a:gridCol>
              </a:tblGrid>
              <a:tr h="442832">
                <a:tc>
                  <a:txBody>
                    <a:bodyPr/>
                    <a:lstStyle/>
                    <a:p>
                      <a:pPr algn="ctr"/>
                      <a:endParaRPr lang="en-US" sz="3000" b="1" dirty="0">
                        <a:solidFill>
                          <a:schemeClr val="tx1"/>
                        </a:solidFill>
                        <a:latin typeface="Twinkl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Twinkl" pitchFamily="2" charset="77"/>
                        </a:rPr>
                        <a:t>Term 1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winkl" pitchFamily="2" charset="77"/>
                        </a:rPr>
                        <a:t> – Shining Bright, My Journey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8689503"/>
                  </a:ext>
                </a:extLst>
              </a:tr>
              <a:tr h="669853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latin typeface="Twinkl" pitchFamily="2" charset="77"/>
                        </a:rPr>
                        <a:t>Topic/Theme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400" dirty="0">
                          <a:latin typeface="Twinkl" pitchFamily="2" charset="77"/>
                        </a:rPr>
                        <a:t>Animals Including Humans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400" dirty="0">
                          <a:latin typeface="Twinkl" pitchFamily="2" charset="77"/>
                        </a:rPr>
                        <a:t>What was our grandparents’ childhood like?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7904120"/>
                  </a:ext>
                </a:extLst>
              </a:tr>
              <a:tr h="552774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latin typeface="Twinkl" pitchFamily="2" charset="77"/>
                        </a:rPr>
                        <a:t>Teaching Texts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winkl" pitchFamily="2" charset="77"/>
                        </a:rPr>
                        <a:t>The Bog Baby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4803336"/>
                  </a:ext>
                </a:extLst>
              </a:tr>
              <a:tr h="262721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latin typeface="Twinkl" pitchFamily="2" charset="77"/>
                        </a:rPr>
                        <a:t>Guided Reading Texts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dirty="0">
                          <a:latin typeface="Twinkl" pitchFamily="2" charset="77"/>
                        </a:rPr>
                        <a:t>Monster Phonics</a:t>
                      </a:r>
                      <a:r>
                        <a:rPr lang="en-GB" sz="1300" baseline="0" dirty="0">
                          <a:latin typeface="Twinkl" pitchFamily="2" charset="77"/>
                        </a:rPr>
                        <a:t> Books</a:t>
                      </a:r>
                      <a:endParaRPr lang="en-GB" sz="1300" dirty="0">
                        <a:latin typeface="Twinkl" pitchFamily="2" charset="7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4228550"/>
                  </a:ext>
                </a:extLst>
              </a:tr>
              <a:tr h="995736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latin typeface="Twinkl" pitchFamily="2" charset="77"/>
                        </a:rPr>
                        <a:t>Story Time Text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Chalkboard" panose="03050602040202020205" pitchFamily="66" charset="77"/>
                        </a:rPr>
                        <a:t>Bob the Vampire Snail</a:t>
                      </a:r>
                    </a:p>
                    <a:p>
                      <a:pPr algn="ctr"/>
                      <a:r>
                        <a:rPr lang="en-GB" sz="1400" dirty="0" err="1">
                          <a:solidFill>
                            <a:schemeClr val="tx1"/>
                          </a:solidFill>
                          <a:latin typeface="Chalkboard" panose="03050602040202020205" pitchFamily="66" charset="77"/>
                        </a:rPr>
                        <a:t>Beegu</a:t>
                      </a:r>
                      <a:endParaRPr lang="en-GB" sz="1400" dirty="0">
                        <a:solidFill>
                          <a:schemeClr val="tx1"/>
                        </a:solidFill>
                        <a:latin typeface="Chalkboard" panose="03050602040202020205" pitchFamily="66" charset="77"/>
                      </a:endParaRPr>
                    </a:p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Chalkboard" panose="03050602040202020205" pitchFamily="66" charset="77"/>
                        </a:rPr>
                        <a:t>The Tiger Who Came to Tea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8816347"/>
                  </a:ext>
                </a:extLst>
              </a:tr>
              <a:tr h="2712020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latin typeface="Twinkl" pitchFamily="2" charset="77"/>
                        </a:rPr>
                        <a:t>Book Corner Text</a:t>
                      </a:r>
                    </a:p>
                    <a:p>
                      <a:pPr algn="ctr"/>
                      <a:r>
                        <a:rPr lang="en-US" sz="1300" dirty="0">
                          <a:latin typeface="Twinkl" pitchFamily="2" charset="77"/>
                        </a:rPr>
                        <a:t>(including diverse and inclusive text)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"Toys: Then and Now" by Robin Nelson</a:t>
                      </a:r>
                    </a:p>
                    <a:p>
                      <a:pPr algn="ctr"/>
                      <a:r>
                        <a:rPr lang="en-GB" sz="1400" dirty="0"/>
                        <a:t>"Homes: Then and Now" by Joanna Spector</a:t>
                      </a:r>
                    </a:p>
                    <a:p>
                      <a:pPr algn="ctr"/>
                      <a:r>
                        <a:rPr lang="en-GB" sz="1400" dirty="0">
                          <a:latin typeface="Twinkl" pitchFamily="2" charset="77"/>
                        </a:rPr>
                        <a:t>“</a:t>
                      </a:r>
                      <a:r>
                        <a:rPr lang="en-GB" sz="1400" dirty="0"/>
                        <a:t>The Grandma Book" by Todd Parr</a:t>
                      </a:r>
                    </a:p>
                    <a:p>
                      <a:pPr algn="ctr"/>
                      <a:r>
                        <a:rPr lang="en-GB" sz="1400" dirty="0">
                          <a:latin typeface="Twinkl" pitchFamily="2" charset="77"/>
                        </a:rPr>
                        <a:t>“</a:t>
                      </a:r>
                      <a:r>
                        <a:rPr lang="en-GB" sz="1400" dirty="0"/>
                        <a:t>When I Was Young" by James Dunbar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halkboard" panose="03050602040202020205" pitchFamily="66" charset="77"/>
                        </a:rPr>
                        <a:t>"The Invisible String" by Patrice Karst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halkboard" panose="03050602040202020205" pitchFamily="66" charset="77"/>
                        </a:rPr>
                        <a:t>"Come and See: A Child’s Book about Prayer" by Mary Alice Jones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halkboard" panose="03050602040202020205" pitchFamily="66" charset="77"/>
                        </a:rPr>
                        <a:t>"My First Book of Symbols of Faith" by Lois Rock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Chalkboard" panose="03050602040202020205" pitchFamily="66" charset="77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Chalkboard" panose="03050602040202020205" pitchFamily="66" charset="77"/>
                        </a:rPr>
                        <a:t>“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latin typeface="Chalkboard" panose="03050602040202020205" pitchFamily="66" charset="77"/>
                        </a:rPr>
                        <a:t>Superworm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Chalkboard" panose="03050602040202020205" pitchFamily="66" charset="77"/>
                        </a:rPr>
                        <a:t>” – Julia Donaldson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Chalkboard" panose="03050602040202020205" pitchFamily="66" charset="77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Chalkboard" panose="03050602040202020205" pitchFamily="66" charset="77"/>
                        </a:rPr>
                        <a:t>“One Year with Kipper” – Mick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latin typeface="Chalkboard" panose="03050602040202020205" pitchFamily="66" charset="77"/>
                        </a:rPr>
                        <a:t>Inkpen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Chalkboard" panose="03050602040202020205" pitchFamily="66" charset="77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Chalkboard" panose="03050602040202020205" pitchFamily="66" charset="77"/>
                        </a:rPr>
                        <a:t>“Why Should I Eat Well?” – Claire Llewellyn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Chalkboard" panose="03050602040202020205" pitchFamily="66" charset="77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Chalkboard" panose="03050602040202020205" pitchFamily="66" charset="77"/>
                        </a:rPr>
                        <a:t>“My Amazing Body Machine” –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latin typeface="Chalkboard" panose="03050602040202020205" pitchFamily="66" charset="77"/>
                        </a:rPr>
                        <a:t>Dr.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Chalkboard" panose="03050602040202020205" pitchFamily="66" charset="77"/>
                        </a:rPr>
                        <a:t> Robert Winston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Chalkboard" panose="03050602040202020205" pitchFamily="66" charset="7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9347828"/>
                  </a:ext>
                </a:extLst>
              </a:tr>
              <a:tr h="440015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latin typeface="Twinkl" pitchFamily="2" charset="77"/>
                        </a:rPr>
                        <a:t>Writing Genre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latin typeface="Twinkl" pitchFamily="2" charset="0"/>
                        </a:rPr>
                        <a:t>Description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7427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61634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6896837ADAB304283645E6007E81BC9" ma:contentTypeVersion="17" ma:contentTypeDescription="Create a new document." ma:contentTypeScope="" ma:versionID="91737ef3af7aef44868babf480196550">
  <xsd:schema xmlns:xsd="http://www.w3.org/2001/XMLSchema" xmlns:xs="http://www.w3.org/2001/XMLSchema" xmlns:p="http://schemas.microsoft.com/office/2006/metadata/properties" xmlns:ns3="39119463-758d-4866-8817-58e9782f31b9" xmlns:ns4="fb14b726-1a25-418b-abdb-b7d93411be1a" targetNamespace="http://schemas.microsoft.com/office/2006/metadata/properties" ma:root="true" ma:fieldsID="e0b0cbd475e9255756105bf750adbd6c" ns3:_="" ns4:_="">
    <xsd:import namespace="39119463-758d-4866-8817-58e9782f31b9"/>
    <xsd:import namespace="fb14b726-1a25-418b-abdb-b7d93411be1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_activity" minOccurs="0"/>
                <xsd:element ref="ns3:MediaServiceObjectDetectorVersions" minOccurs="0"/>
                <xsd:element ref="ns3:MediaLengthInSeconds" minOccurs="0"/>
                <xsd:element ref="ns3:MediaServiceSystemTags" minOccurs="0"/>
                <xsd:element ref="ns3:MediaServiceLocation" minOccurs="0"/>
                <xsd:element ref="ns3:MediaServiceSearchPropertie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119463-758d-4866-8817-58e9782f31b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ystemTags" ma:index="18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14b726-1a25-418b-abdb-b7d93411be1a" elementFormDefault="qualified">
    <xsd:import namespace="http://schemas.microsoft.com/office/2006/documentManagement/types"/>
    <xsd:import namespace="http://schemas.microsoft.com/office/infopath/2007/PartnerControls"/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3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39119463-758d-4866-8817-58e9782f31b9" xsi:nil="true"/>
  </documentManagement>
</p:properties>
</file>

<file path=customXml/itemProps1.xml><?xml version="1.0" encoding="utf-8"?>
<ds:datastoreItem xmlns:ds="http://schemas.openxmlformats.org/officeDocument/2006/customXml" ds:itemID="{FFD3C388-4D38-4AF0-8F39-ECFF2A2602D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9119463-758d-4866-8817-58e9782f31b9"/>
    <ds:schemaRef ds:uri="fb14b726-1a25-418b-abdb-b7d93411be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A9E54AA-65ED-4E7A-9E46-A19DAD4A897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E06144D-ACD5-42E1-9877-3DEAE49E339F}">
  <ds:schemaRefs>
    <ds:schemaRef ds:uri="http://purl.org/dc/terms/"/>
    <ds:schemaRef ds:uri="http://schemas.microsoft.com/office/2006/documentManagement/types"/>
    <ds:schemaRef ds:uri="http://purl.org/dc/elements/1.1/"/>
    <ds:schemaRef ds:uri="http://www.w3.org/XML/1998/namespace"/>
    <ds:schemaRef ds:uri="http://purl.org/dc/dcmitype/"/>
    <ds:schemaRef ds:uri="fb14b726-1a25-418b-abdb-b7d93411be1a"/>
    <ds:schemaRef ds:uri="39119463-758d-4866-8817-58e9782f31b9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168</Words>
  <Application>Microsoft Office PowerPoint</Application>
  <PresentationFormat>Widescreen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Chalkboard</vt:lpstr>
      <vt:lpstr>Twinkl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Chelsea Williams</dc:creator>
  <cp:lastModifiedBy>Chelsea Williams</cp:lastModifiedBy>
  <cp:revision>2</cp:revision>
  <dcterms:created xsi:type="dcterms:W3CDTF">2025-08-01T12:27:04Z</dcterms:created>
  <dcterms:modified xsi:type="dcterms:W3CDTF">2025-08-01T12:28:33Z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0x01010096896837ADAB304283645E6007E81BC9</vt:lpwstr>
  </property>
</Properties>
</file>