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66EF8-52A1-4091-A7AA-FAC9738F5A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422B71-6BE7-4376-A810-9E7E3D18AD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73DD4F-4FF0-493F-8BDB-8757D5E71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C84C-E0DD-491F-B800-FD36E95867AF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C15CFA-9A38-444B-AA16-22F7CA3E2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5C3141-FF68-4A37-BDFC-6B65D27E2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4401-73F5-4855-820C-B86D5618DB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254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7140D-2A9F-4204-A266-D204B03D0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FAD542-8F13-4EB0-976D-A17936D2B9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F7824C-FCBD-4869-BD02-2FA47E589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C84C-E0DD-491F-B800-FD36E95867AF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44498B-18A4-44EA-AA3E-DAF4F22FD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FAC7A-3889-4020-B2E2-4FC934DF2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4401-73F5-4855-820C-B86D5618DB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391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129D23-CA89-4E19-8B04-639B8D50C8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AE4381-2999-40BA-825D-7A735B15BE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DFFFB6-BB45-404D-B389-AC991D053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C84C-E0DD-491F-B800-FD36E95867AF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7B4540-3789-4887-AD24-4E024771C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52DC4-F5DE-4896-A73F-F64EF2414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4401-73F5-4855-820C-B86D5618DB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617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6D69C-932B-4C7F-9410-6CBA948EF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95F57E-0C01-49B7-B990-BAF6A724F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DCADA-DF5C-4DD4-B65F-50413CE68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C84C-E0DD-491F-B800-FD36E95867AF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2E9B07-7BF0-4FDB-8797-97FA46BE2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52E90-05F0-49BC-BABA-E6FCCA839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4401-73F5-4855-820C-B86D5618DB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6659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71CF0-B3C1-4871-B840-C7228B3AA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45F8AD-7331-4415-B6FA-619465C95E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161A62-9643-445C-9808-2CA873862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C84C-E0DD-491F-B800-FD36E95867AF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CE5F8-F700-489D-922C-765F9E2C8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411118-87B3-4FDB-A354-5B655C519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4401-73F5-4855-820C-B86D5618DB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982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A92CB-9D72-4902-96E3-8B9ECAFCF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96289-ADE6-4364-B4D5-FD286DA8F2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E27AF8-0879-4F7A-A75B-47737DBCE6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5C6D15-5A51-4028-A585-D825A6857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C84C-E0DD-491F-B800-FD36E95867AF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DE9E25-FAF6-4843-91B8-D809927B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AB76B0-8707-4862-912B-CE9F4BE6D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4401-73F5-4855-820C-B86D5618DB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472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85644-668A-46C4-BB67-463D18BE2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FC5363-FA51-4411-911E-48127F7F5E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E2CA22-9A6C-4122-888A-9BA50CC346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5E16C7-1ED3-4ADD-A9A2-42538DDD05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13ECD9-0E2C-4739-8B23-CACB1FA201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63D755-1C43-4010-A1B4-0F08E5379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C84C-E0DD-491F-B800-FD36E95867AF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3CEEDB-1A05-44E5-B663-33C229945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285283-E890-4DAA-A5F3-8BD46500E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4401-73F5-4855-820C-B86D5618DB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492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922F-7C67-47DB-9656-C6C7ADA08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EDEDEF-B6ED-4467-99DF-7B4CC7EDD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C84C-E0DD-491F-B800-FD36E95867AF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17E5F8-7C11-4AF7-8E8C-715A7FA1A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E46D51-8411-4E93-A74D-F21E79FD8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4401-73F5-4855-820C-B86D5618DB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850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F4DEF6-C069-43AE-B815-466A125CA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C84C-E0DD-491F-B800-FD36E95867AF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24E230-9C2C-4B31-81A4-668D0A83D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4A8B94-C213-4830-B85D-128BD02B3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4401-73F5-4855-820C-B86D5618DB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093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25636-CF3C-4649-8907-68D528C0C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5B6E0-0500-4E63-A339-A277D5CD6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35FA2C-2723-4F90-9C71-422170361B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7920E8-9A2A-4C2F-A6CD-0F690609D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C84C-E0DD-491F-B800-FD36E95867AF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DC5113-E929-47AF-967A-B24E32218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74E1D6-D206-4388-B58C-DB2BF3584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4401-73F5-4855-820C-B86D5618DB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9186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0FB0B-E595-4872-B05E-45139131B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D15C12-388E-4FF1-9899-2D328FC951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AE0251-7C36-47B6-9C9B-105A22AC06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C9F074-1762-449C-BBED-43F4D22F2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BC84C-E0DD-491F-B800-FD36E95867AF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DED85F-9022-419F-857B-CDBDB6F51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5D1318-8DB7-4904-B85F-4ED532656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4401-73F5-4855-820C-B86D5618DB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725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C2AB50-6F7F-4F07-9E75-B3A33F4BA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4E0163-3697-4E97-9641-31914B690F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7838C8-0130-4883-B854-07192DB7D5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BC84C-E0DD-491F-B800-FD36E95867AF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BC4E1-57D5-404A-A28C-468CAE9E19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AD5139-5830-4043-A10C-81D3CE7167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B4401-73F5-4855-820C-B86D5618DB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0030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8D0E4F7-A88A-49F0-96AC-75296D3142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9687797"/>
              </p:ext>
            </p:extLst>
          </p:nvPr>
        </p:nvGraphicFramePr>
        <p:xfrm>
          <a:off x="2300583" y="225641"/>
          <a:ext cx="7595892" cy="646091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48034">
                  <a:extLst>
                    <a:ext uri="{9D8B030D-6E8A-4147-A177-3AD203B41FA5}">
                      <a16:colId xmlns:a16="http://schemas.microsoft.com/office/drawing/2014/main" val="2822741549"/>
                    </a:ext>
                  </a:extLst>
                </a:gridCol>
                <a:gridCol w="5947858">
                  <a:extLst>
                    <a:ext uri="{9D8B030D-6E8A-4147-A177-3AD203B41FA5}">
                      <a16:colId xmlns:a16="http://schemas.microsoft.com/office/drawing/2014/main" val="612430203"/>
                    </a:ext>
                  </a:extLst>
                </a:gridCol>
              </a:tblGrid>
              <a:tr h="581721"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solidFill>
                          <a:schemeClr val="tx1"/>
                        </a:solidFill>
                        <a:latin typeface="Twinkl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Twinkl" pitchFamily="2" charset="77"/>
                        </a:rPr>
                        <a:t>Term 2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winkl" pitchFamily="2" charset="77"/>
                        </a:rPr>
                        <a:t> – Bright Lights, Big City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8689503"/>
                  </a:ext>
                </a:extLst>
              </a:tr>
              <a:tr h="826595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Topic/Theme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400" dirty="0">
                          <a:latin typeface="Twinkl" pitchFamily="2" charset="77"/>
                        </a:rPr>
                        <a:t>Animals Including Humans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400" dirty="0">
                          <a:latin typeface="Twinkl" pitchFamily="2" charset="77"/>
                        </a:rPr>
                        <a:t>Where in the world do I belong?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7904120"/>
                  </a:ext>
                </a:extLst>
              </a:tr>
              <a:tr h="485416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Teaching Texts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winkl" pitchFamily="2" charset="77"/>
                        </a:rPr>
                        <a:t>Meerkat Mail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4803336"/>
                  </a:ext>
                </a:extLst>
              </a:tr>
              <a:tr h="517086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Guided Reading Texts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latin typeface="Twinkl" pitchFamily="2" charset="77"/>
                        </a:rPr>
                        <a:t>Monster Phonics</a:t>
                      </a:r>
                      <a:r>
                        <a:rPr lang="en-GB" sz="1300" baseline="0" dirty="0">
                          <a:latin typeface="Twinkl" pitchFamily="2" charset="77"/>
                        </a:rPr>
                        <a:t> Books</a:t>
                      </a:r>
                      <a:endParaRPr lang="en-GB" sz="1300" dirty="0">
                        <a:latin typeface="Twinkl" pitchFamily="2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4228550"/>
                  </a:ext>
                </a:extLst>
              </a:tr>
              <a:tr h="545668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Story Time Text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Chalkboard" panose="03050602040202020205" pitchFamily="66" charset="77"/>
                        </a:rPr>
                        <a:t>The Hodgeheg by Dick King Smith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8816347"/>
                  </a:ext>
                </a:extLst>
              </a:tr>
              <a:tr h="3037878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Book Corner Text</a:t>
                      </a:r>
                    </a:p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(including diverse and inclusive text)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Me o</a:t>
                      </a:r>
                      <a:r>
                        <a:rPr lang="en-GB" sz="1400" b="0" i="0" dirty="0">
                          <a:latin typeface="Twinkl" panose="02000000000000000000" pitchFamily="2" charset="0"/>
                        </a:rPr>
                        <a:t>n the Map by Joan Sweeney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i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Katie in London by James Mayhew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i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Atlas of Adventures by Lucy </a:t>
                      </a:r>
                      <a:r>
                        <a:rPr lang="en-GB" sz="1400" i="0" dirty="0" err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Letherland</a:t>
                      </a:r>
                      <a:r>
                        <a:rPr lang="en-GB" sz="1400" i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Twinkl" panose="02000000000000000000" pitchFamily="2" charset="0"/>
                          <a:ea typeface="+mn-ea"/>
                          <a:cs typeface="+mn-cs"/>
                        </a:rPr>
                        <a:t>Diwali (Celebrations &amp; Festivals) by </a:t>
                      </a:r>
                      <a:r>
                        <a:rPr lang="en-GB" sz="1400" b="0" i="0" kern="1200" dirty="0" err="1">
                          <a:solidFill>
                            <a:schemeClr val="dk1"/>
                          </a:solidFill>
                          <a:effectLst/>
                          <a:latin typeface="Twinkl" panose="02000000000000000000" pitchFamily="2" charset="0"/>
                          <a:ea typeface="+mn-ea"/>
                          <a:cs typeface="+mn-cs"/>
                        </a:rPr>
                        <a:t>Sital</a:t>
                      </a:r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Twinkl" panose="02000000000000000000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0" kern="1200" dirty="0" err="1">
                          <a:solidFill>
                            <a:schemeClr val="dk1"/>
                          </a:solidFill>
                          <a:effectLst/>
                          <a:latin typeface="Twinkl" panose="02000000000000000000" pitchFamily="2" charset="0"/>
                          <a:ea typeface="+mn-ea"/>
                          <a:cs typeface="+mn-cs"/>
                        </a:rPr>
                        <a:t>Gorasia</a:t>
                      </a:r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Twinkl" panose="02000000000000000000" pitchFamily="2" charset="0"/>
                          <a:ea typeface="+mn-ea"/>
                          <a:cs typeface="+mn-cs"/>
                        </a:rPr>
                        <a:t> Chapman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Twinkl" panose="02000000000000000000" pitchFamily="2" charset="0"/>
                          <a:ea typeface="+mn-ea"/>
                          <a:cs typeface="+mn-cs"/>
                        </a:rPr>
                        <a:t>Ramadan and Eid al-</a:t>
                      </a:r>
                      <a:r>
                        <a:rPr lang="en-GB" sz="1400" b="0" i="0" kern="1200" dirty="0" err="1">
                          <a:solidFill>
                            <a:schemeClr val="dk1"/>
                          </a:solidFill>
                          <a:effectLst/>
                          <a:latin typeface="Twinkl" panose="02000000000000000000" pitchFamily="2" charset="0"/>
                          <a:ea typeface="+mn-ea"/>
                          <a:cs typeface="+mn-cs"/>
                        </a:rPr>
                        <a:t>Fitr</a:t>
                      </a:r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Twinkl" panose="02000000000000000000" pitchFamily="2" charset="0"/>
                          <a:ea typeface="+mn-ea"/>
                          <a:cs typeface="+mn-cs"/>
                        </a:rPr>
                        <a:t> (Celebrations &amp; Festivals) by Sara Khan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Twinkl" panose="02000000000000000000" pitchFamily="2" charset="0"/>
                          <a:ea typeface="+mn-ea"/>
                          <a:cs typeface="+mn-cs"/>
                        </a:rPr>
                        <a:t>The Christmas Promise by Alison Mitchell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Twinkl" panose="02000000000000000000" pitchFamily="2" charset="0"/>
                          <a:ea typeface="+mn-ea"/>
                          <a:cs typeface="+mn-cs"/>
                        </a:rPr>
                        <a:t>Seasons by Emily Bone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Twinkl" panose="02000000000000000000" pitchFamily="2" charset="0"/>
                          <a:ea typeface="+mn-ea"/>
                          <a:cs typeface="+mn-cs"/>
                        </a:rPr>
                        <a:t>A Year Around the Great Oak by Gerda Muller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9347828"/>
                  </a:ext>
                </a:extLst>
              </a:tr>
              <a:tr h="466546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Writing Genre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0"/>
                        </a:rPr>
                        <a:t>Recount - Letter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7427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4340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896837ADAB304283645E6007E81BC9" ma:contentTypeVersion="17" ma:contentTypeDescription="Create a new document." ma:contentTypeScope="" ma:versionID="91737ef3af7aef44868babf480196550">
  <xsd:schema xmlns:xsd="http://www.w3.org/2001/XMLSchema" xmlns:xs="http://www.w3.org/2001/XMLSchema" xmlns:p="http://schemas.microsoft.com/office/2006/metadata/properties" xmlns:ns3="39119463-758d-4866-8817-58e9782f31b9" xmlns:ns4="fb14b726-1a25-418b-abdb-b7d93411be1a" targetNamespace="http://schemas.microsoft.com/office/2006/metadata/properties" ma:root="true" ma:fieldsID="e0b0cbd475e9255756105bf750adbd6c" ns3:_="" ns4:_="">
    <xsd:import namespace="39119463-758d-4866-8817-58e9782f31b9"/>
    <xsd:import namespace="fb14b726-1a25-418b-abdb-b7d93411be1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_activity" minOccurs="0"/>
                <xsd:element ref="ns3:MediaServiceObjectDetectorVersions" minOccurs="0"/>
                <xsd:element ref="ns3:MediaLengthInSeconds" minOccurs="0"/>
                <xsd:element ref="ns3:MediaServiceSystemTags" minOccurs="0"/>
                <xsd:element ref="ns3:MediaServiceLocation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119463-758d-4866-8817-58e9782f31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18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14b726-1a25-418b-abdb-b7d93411be1a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9119463-758d-4866-8817-58e9782f31b9" xsi:nil="true"/>
  </documentManagement>
</p:properties>
</file>

<file path=customXml/itemProps1.xml><?xml version="1.0" encoding="utf-8"?>
<ds:datastoreItem xmlns:ds="http://schemas.openxmlformats.org/officeDocument/2006/customXml" ds:itemID="{BABF8929-FFCD-4190-8BA3-D6DFE7EC9A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119463-758d-4866-8817-58e9782f31b9"/>
    <ds:schemaRef ds:uri="fb14b726-1a25-418b-abdb-b7d93411be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4E62B2-B4C5-4865-9205-DE5D9BA410D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2D956F-F77C-461E-99AD-18C5B1E39F22}">
  <ds:schemaRefs>
    <ds:schemaRef ds:uri="http://purl.org/dc/elements/1.1/"/>
    <ds:schemaRef ds:uri="http://schemas.microsoft.com/office/2006/documentManagement/types"/>
    <ds:schemaRef ds:uri="http://www.w3.org/XML/1998/namespace"/>
    <ds:schemaRef ds:uri="fb14b726-1a25-418b-abdb-b7d93411be1a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39119463-758d-4866-8817-58e9782f31b9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120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Chalkboard</vt:lpstr>
      <vt:lpstr>Twinkl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Chelsea Williams</dc:creator>
  <cp:lastModifiedBy>Chelsea Williams</cp:lastModifiedBy>
  <cp:revision>2</cp:revision>
  <dcterms:created xsi:type="dcterms:W3CDTF">2025-10-23T14:55:56Z</dcterms:created>
  <dcterms:modified xsi:type="dcterms:W3CDTF">2025-10-23T15:01:21Z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0x01010096896837ADAB304283645E6007E81BC9</vt:lpwstr>
  </property>
</Properties>
</file>