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96B0A-A90D-4A67-AF27-139018656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2A6463-20FE-43F4-8A1B-3E1C9F4B9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741D7-E192-4FAA-90F2-DA90DFDB0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6B960-C9A5-4501-90AD-90253F86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0F749-6BD0-4A0B-A579-FDB4B58DC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20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D295D-B508-48C9-A4B8-E52F8814E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E3B58B-B8B4-42DF-8B44-3D49BB787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40420-E4AB-4304-874E-70A5F0F39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5443E-DD65-4E3C-A6AB-FC23C3D81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3DC84-B631-45A9-BE5A-436067605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83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A80033-289F-4F71-8D58-DAEADE219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4AA8ED-7F1F-4589-9F67-E181F88A13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07634-A5CF-4ADF-B68A-93599C2D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B1F0D-E8A3-4010-8610-979C97BD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276F9-261C-48E3-B058-2AD50E89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2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B00E-B99F-4CB1-8ADF-FF89117D6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108B6-AED1-4721-A778-88861B761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E1542-2EEC-45EB-A242-E433875F5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25562-3DE9-4BB9-BB5C-299EAAB8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5A749-4337-42FA-89AA-107C03077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6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70A22-3753-4C32-A6E7-C5766A7C3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566E9-CA1C-47E3-9E96-4911156B0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E7EB3-D8B1-41D7-9332-27709F52E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198E8-1081-4089-AEE1-790C201A1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15E97-215E-48E7-A6CE-6E5089261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86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AEE9A-AD1E-4827-90D3-8FC057D49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2AAAD-AF54-45D7-A95B-C0FB194ACA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A42E6-7AED-407C-83A0-61D9D91A0D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9E413-1EF0-4BEA-945D-292811EF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8164D6-3079-4E89-ABA1-E50DE7C9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5D340-E57D-4B75-8662-28999971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5033D-1E41-4961-8171-B57011156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1B037-67CD-44C7-8F72-BA40C975B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EDA93-4D69-49F5-81CF-7374B7990F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2212D1-05B8-44F6-9671-8CEBA51ED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24413-526A-4CF2-8224-3AFEDE066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ECFC0-7F20-4D25-B381-69F76730A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B41F10-276D-4D1F-8DC2-2921511A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8ED006-5F81-432E-B684-D6655C127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22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C81DA-2AE3-48A6-A276-70C0F3E77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9DDDDB-A6F8-4613-9BA4-9E054908D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8251B-50BE-47E2-9FD8-C1A910C16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E5244-F729-4B6F-AC56-E875510FA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14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57626F-36EC-4031-B2FA-42C9DAD19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4A8A5E-DBD3-463C-A4F3-E15877E9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41500A-BD2E-4743-80AB-DC1DF6692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43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DAE05-8DE6-4994-AEC5-34ABAC88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192D9-73CD-4E93-8460-2A69544E5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C1773-E2A4-47C1-A924-8D61CA9E0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C457C-809D-489A-91B0-1637184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6D884-7BFC-4587-91CA-2345CAE9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598E1C-7D40-4902-8583-E71F070C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56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0136C-D867-41AA-99DE-4A762A70A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B61A1A-8261-42AF-B323-4B0635353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175438-C93F-4918-B70D-E9135661A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0E8D0-DFC2-41FC-8768-F14B45426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69DF15-A6F0-41E5-8B3A-5F39E94E5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384DE-331B-4E9D-B729-62C9A9E3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19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C9938-1373-4CB2-8792-ED1ACE90B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FB7826-BB27-43B9-B62E-1B12D226F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DDAA6-0211-46C4-87D2-26C0DEDAB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2B515-33FB-4916-9F53-215546F8E964}" type="datetimeFigureOut">
              <a:rPr lang="en-GB" smtClean="0"/>
              <a:t>01/01/2026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FF7B57-FBC5-47EF-9C0E-125EF5247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2A373-0901-4818-95C5-2404C9D49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D9869-643B-4AC6-8C95-CDC7286134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53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A4BE35A-A40E-4383-9C7C-9986BEADD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94738"/>
              </p:ext>
            </p:extLst>
          </p:nvPr>
        </p:nvGraphicFramePr>
        <p:xfrm>
          <a:off x="2300583" y="98045"/>
          <a:ext cx="7595892" cy="665850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8034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7858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581721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3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Nature Squad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826595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Everyday Materials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Malleable Materials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Famous People in the UK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48541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The Jolly Postman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51708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latin typeface="Twinkl" pitchFamily="2" charset="77"/>
                        </a:rPr>
                        <a:t>Monster Phonics</a:t>
                      </a:r>
                      <a:r>
                        <a:rPr lang="en-GB" sz="1300" baseline="0" dirty="0">
                          <a:latin typeface="Twinkl" pitchFamily="2" charset="77"/>
                        </a:rPr>
                        <a:t> Books</a:t>
                      </a:r>
                      <a:endParaRPr lang="en-GB" sz="1300" dirty="0">
                        <a:latin typeface="Twinkl" pitchFamily="2" charset="7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54566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Mr </a:t>
                      </a:r>
                      <a:r>
                        <a:rPr lang="en-GB" sz="1300" dirty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Majeika</a:t>
                      </a:r>
                      <a:r>
                        <a:rPr lang="en-GB" sz="130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 by 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Humphrey Carpenter</a:t>
                      </a:r>
                      <a:endParaRPr lang="en-GB" sz="13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303787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Everyday Materials by Ruth Owen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Big Book on Nature Art by Yuval </a:t>
                      </a:r>
                      <a:r>
                        <a:rPr lang="en-GB" sz="1400" b="0" i="0" dirty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Zommer</a:t>
                      </a:r>
                      <a:endParaRPr lang="en-GB" sz="1400" b="0" i="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Little People, Big Dreams – David Attenborough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Little People, Big Dreams – William Shakespeare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Keeping Clean by Katie Woolley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Resting and Sleeping by Katie Woolley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I Don’t Want to Wash My Hands by Tony Ross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Germs Are Not For Sharing by Elizabeth </a:t>
                      </a:r>
                      <a:r>
                        <a:rPr lang="en-GB" sz="1400" b="0" i="0" dirty="0" err="1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Veridck</a:t>
                      </a:r>
                      <a:endParaRPr lang="en-GB" sz="1400" b="0" i="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6654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0"/>
                        </a:rPr>
                        <a:t>Letter to the Jolly Postman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58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ac818a7fc85e95d720e00d556c908abb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b4046b7284436881a7e74712793f574e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4136FD05-2263-4EB8-A108-AA93F34F6F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3480FF-74FE-4DCF-AFB5-DBB7F820FE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C38AE9-1E87-4E8E-B48A-3CB161B3CB07}">
  <ds:schemaRefs>
    <ds:schemaRef ds:uri="http://purl.org/dc/terms/"/>
    <ds:schemaRef ds:uri="http://www.w3.org/XML/1998/namespace"/>
    <ds:schemaRef ds:uri="http://purl.org/dc/elements/1.1/"/>
    <ds:schemaRef ds:uri="fb14b726-1a25-418b-abdb-b7d93411be1a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9119463-758d-4866-8817-58e9782f31b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2</cp:revision>
  <dcterms:created xsi:type="dcterms:W3CDTF">2026-01-01T19:38:37Z</dcterms:created>
  <dcterms:modified xsi:type="dcterms:W3CDTF">2026-01-01T19:43:57Z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