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6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5F4639-1BB8-4131-A872-3857C96BDD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62615A-99F0-4A20-B1BD-0132E38A95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3A578F-B898-4B04-BB12-7EBAD2A730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4BF01-B3A8-4494-A070-5674E84259CC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F3AF0C-6D2E-40BF-89F6-70CA82C9B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2BF1D2-2F9C-4ED3-85CD-55325D4684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2242D-4AC9-4F8E-B17B-C74A3529C6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3816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C23021-4D40-4473-9716-8A819D24F3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F1A2E4-6D89-4533-8554-C3CDEA92E0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B5F66B-47A5-4A06-8D53-18A4A816CE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4BF01-B3A8-4494-A070-5674E84259CC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2F6FAF-708F-42A8-B853-C00569A0A0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748B7C-22A5-4705-AD4E-D360E581E6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2242D-4AC9-4F8E-B17B-C74A3529C6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3517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7DF7284-979C-4552-A4E0-8EAA9583ED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2F45F4-A8F1-4F08-BDCE-3EF0D2CE97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B148FA-61E1-40CE-BA66-4A423AF00E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4BF01-B3A8-4494-A070-5674E84259CC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BDFF1B-20CE-4C66-9717-56CD5D9CEB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3BB9BF-CA89-4ECE-A22C-9518AE8C6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2242D-4AC9-4F8E-B17B-C74A3529C6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6764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C5D21-C6B8-4BF8-9E90-C6F99161CD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EB7226-8262-43D0-9419-8278A934BF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27E0C4-91CF-4180-AE74-13668F22E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4BF01-B3A8-4494-A070-5674E84259CC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FCD77C-D2B7-4E42-B2E0-72F518B30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DAAAE2-7CE0-4A0C-BEC7-582129262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2242D-4AC9-4F8E-B17B-C74A3529C6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9101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D192C4-BB32-43AF-8D07-37CDF44FBD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B1B45D-1906-4E4C-95BD-AF12BAD8D2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7126E0-A33F-4B31-858E-5551F48B0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4BF01-B3A8-4494-A070-5674E84259CC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13B38A-974F-4987-9F76-D9D76DAA84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86BF65-58B7-4AF1-93DD-E64850EF79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2242D-4AC9-4F8E-B17B-C74A3529C6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958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969972-CCC3-4F40-AD16-DA25C02AC2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A239ED-4151-471A-BDD7-D29066EBED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B36323-D9DD-42A1-AB95-F795A1CB7A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1341B9-9C87-4932-B282-8FABCE8FFF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4BF01-B3A8-4494-A070-5674E84259CC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6E7754-21AA-4DA2-A2FC-24AA2877ED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E3885C-CE44-4918-ABEF-AD9C93C45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2242D-4AC9-4F8E-B17B-C74A3529C6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6620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D4D94A-CE5D-46D4-898E-410D931BB9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8EAD65-EED2-4EE6-B122-E57A944020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291383-FD72-45BD-8DD6-FA6C8E85AF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289251E-DDDB-4B3A-8E41-CEA7BEC02C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9A2F651-7D4C-452F-A507-BABB472A05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5B76867-B9FB-4175-BC55-03468FF267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4BF01-B3A8-4494-A070-5674E84259CC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0222D58-9AB5-41A6-BCDC-B2389803DF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7956AE2-62A7-405E-AA2A-2B4ECF7ABB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2242D-4AC9-4F8E-B17B-C74A3529C6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9730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2FB4B-99B6-47DF-8045-72C1FEE49C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68F8CE7-54E6-4F0E-9FAC-BEAAA0DCDA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4BF01-B3A8-4494-A070-5674E84259CC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54DDB0-684D-4F7E-AB84-17F5FE4A37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C42F8E-63AA-4FAB-9855-DED6BE861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2242D-4AC9-4F8E-B17B-C74A3529C6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2970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C4C6DF-0273-47D2-82BC-4C0887B61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4BF01-B3A8-4494-A070-5674E84259CC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5C97918-55AC-4CA0-81CD-190D12324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C7953C-5848-41D6-8D8E-53383ED83B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2242D-4AC9-4F8E-B17B-C74A3529C6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7996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DE060-FCD2-4122-B5E3-588671E03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6ADF7C-5275-4751-AEAC-5D98C4E82B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0B2FAA-4732-43A8-8C9D-DE6F74DFD4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409180-7E66-4015-99D5-40D12E2C8E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4BF01-B3A8-4494-A070-5674E84259CC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823796-BDAE-4616-9893-E4B46DE9D1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D0C90C-EBC0-48BA-8156-51506C3FE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2242D-4AC9-4F8E-B17B-C74A3529C6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155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C8F165-8E0D-44E9-8BAF-224095E8A1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814921C-A1D3-45DB-917C-2725DA85C1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EEF9FA-73D8-44A4-955F-5D75652907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B332C6-07CD-4FBC-B3B1-E92486255C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4BF01-B3A8-4494-A070-5674E84259CC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BF7638-87C4-4EC8-859B-439DDD278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5BFBB2-C80E-4EAB-A2F6-2CB35BB9E8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2242D-4AC9-4F8E-B17B-C74A3529C6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7134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42DB52B-524A-4978-901A-9A1205DE76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99A4E6-F05A-426C-8B8E-410D3563CA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BBA78E-6F66-4770-A947-267B8F39F5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74BF01-B3A8-4494-A070-5674E84259CC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B9207B-FC0A-41BE-97BB-02A998BCB5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5BE71F-C366-4662-8628-4BF9348D63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62242D-4AC9-4F8E-B17B-C74A3529C6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9203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28692ADD-9FD6-4164-8888-15F121502B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5198403"/>
              </p:ext>
            </p:extLst>
          </p:nvPr>
        </p:nvGraphicFramePr>
        <p:xfrm>
          <a:off x="2300583" y="226381"/>
          <a:ext cx="7595892" cy="636018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648034">
                  <a:extLst>
                    <a:ext uri="{9D8B030D-6E8A-4147-A177-3AD203B41FA5}">
                      <a16:colId xmlns:a16="http://schemas.microsoft.com/office/drawing/2014/main" val="2822741549"/>
                    </a:ext>
                  </a:extLst>
                </a:gridCol>
                <a:gridCol w="5947858">
                  <a:extLst>
                    <a:ext uri="{9D8B030D-6E8A-4147-A177-3AD203B41FA5}">
                      <a16:colId xmlns:a16="http://schemas.microsoft.com/office/drawing/2014/main" val="612430203"/>
                    </a:ext>
                  </a:extLst>
                </a:gridCol>
              </a:tblGrid>
              <a:tr h="581721">
                <a:tc>
                  <a:txBody>
                    <a:bodyPr/>
                    <a:lstStyle/>
                    <a:p>
                      <a:pPr algn="ctr"/>
                      <a:endParaRPr lang="en-US" sz="3000" b="1" dirty="0">
                        <a:solidFill>
                          <a:schemeClr val="tx1"/>
                        </a:solidFill>
                        <a:latin typeface="Twinkl" pitchFamily="2" charset="7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Twinkl" pitchFamily="2" charset="77"/>
                        </a:rPr>
                        <a:t>Term 4</a:t>
                      </a:r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winkl" pitchFamily="2" charset="77"/>
                        </a:rPr>
                        <a:t> – Whispers and Wonders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8689503"/>
                  </a:ext>
                </a:extLst>
              </a:tr>
              <a:tr h="1095832"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latin typeface="Twinkl" pitchFamily="2" charset="77"/>
                        </a:rPr>
                        <a:t>Topic/Theme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1400" dirty="0">
                          <a:latin typeface="Twinkl" pitchFamily="2" charset="77"/>
                        </a:rPr>
                        <a:t>Stable Structures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1400" dirty="0">
                          <a:latin typeface="Twinkl" pitchFamily="2" charset="77"/>
                        </a:rPr>
                        <a:t>Hot and Cold Places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1400" dirty="0">
                          <a:latin typeface="Twinkl" pitchFamily="2" charset="77"/>
                        </a:rPr>
                        <a:t>Seasonal Change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7904120"/>
                  </a:ext>
                </a:extLst>
              </a:tr>
              <a:tr h="485416"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latin typeface="Twinkl" pitchFamily="2" charset="77"/>
                        </a:rPr>
                        <a:t>Teaching Texts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winkl" pitchFamily="2" charset="77"/>
                        </a:rPr>
                        <a:t>Poems to Perform by Julia Donaldson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14803336"/>
                  </a:ext>
                </a:extLst>
              </a:tr>
              <a:tr h="517086"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latin typeface="Twinkl" pitchFamily="2" charset="77"/>
                        </a:rPr>
                        <a:t>Guided Reading Texts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latin typeface="Twinkl" pitchFamily="2" charset="77"/>
                        </a:rPr>
                        <a:t>Monster Phonics</a:t>
                      </a:r>
                      <a:r>
                        <a:rPr lang="en-GB" sz="1400" baseline="0" dirty="0">
                          <a:latin typeface="Twinkl" pitchFamily="2" charset="77"/>
                        </a:rPr>
                        <a:t> Books</a:t>
                      </a:r>
                      <a:endParaRPr lang="en-GB" sz="1400" dirty="0">
                        <a:latin typeface="Twinkl" pitchFamily="2" charset="7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4228550"/>
                  </a:ext>
                </a:extLst>
              </a:tr>
              <a:tr h="545668"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latin typeface="Twinkl" pitchFamily="2" charset="77"/>
                        </a:rPr>
                        <a:t>Story Time Text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Twinkl" panose="02000000000000000000" pitchFamily="2" charset="0"/>
                          <a:ea typeface="+mn-ea"/>
                          <a:cs typeface="+mn-cs"/>
                        </a:rPr>
                        <a:t>Izzy the Inventor and the Unexpected Unicorn</a:t>
                      </a:r>
                      <a:endParaRPr lang="en-GB" sz="1100" dirty="0">
                        <a:solidFill>
                          <a:schemeClr val="tx1"/>
                        </a:solidFill>
                        <a:latin typeface="Twinkl" panose="020000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8816347"/>
                  </a:ext>
                </a:extLst>
              </a:tr>
              <a:tr h="2667911"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latin typeface="Twinkl" pitchFamily="2" charset="77"/>
                        </a:rPr>
                        <a:t>Book Corner Text</a:t>
                      </a:r>
                    </a:p>
                    <a:p>
                      <a:pPr algn="ctr"/>
                      <a:r>
                        <a:rPr lang="en-US" sz="1300" dirty="0">
                          <a:latin typeface="Twinkl" pitchFamily="2" charset="77"/>
                        </a:rPr>
                        <a:t>(including diverse and inclusive text)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dirty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Seasons by Hannah Pang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dirty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Tree: Seasons Come, Seasons Go by Patricia Hegarty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dirty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Lila and the Secret of Rain by David Conway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dirty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A Whale of a Time by Lou Peacock &amp; Matt Hunt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dirty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There is a Season by Kerri Cunningham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dirty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Coming to England by Baroness Floella Benjamin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dirty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Eid for Nylah by Nizrana Farook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9347828"/>
                  </a:ext>
                </a:extLst>
              </a:tr>
              <a:tr h="466546"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latin typeface="Twinkl" pitchFamily="2" charset="77"/>
                        </a:rPr>
                        <a:t>Writing Genre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latin typeface="Twinkl" pitchFamily="2" charset="0"/>
                        </a:rPr>
                        <a:t>Poem Writing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74271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77994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6896837ADAB304283645E6007E81BC9" ma:contentTypeVersion="17" ma:contentTypeDescription="Create a new document." ma:contentTypeScope="" ma:versionID="2b96cb00e4260d6efd0fa28e2f32a54e">
  <xsd:schema xmlns:xsd="http://www.w3.org/2001/XMLSchema" xmlns:xs="http://www.w3.org/2001/XMLSchema" xmlns:p="http://schemas.microsoft.com/office/2006/metadata/properties" xmlns:ns3="39119463-758d-4866-8817-58e9782f31b9" xmlns:ns4="fb14b726-1a25-418b-abdb-b7d93411be1a" targetNamespace="http://schemas.microsoft.com/office/2006/metadata/properties" ma:root="true" ma:fieldsID="b1493c9b839b9d104bab247bf86a9b8f" ns3:_="" ns4:_="">
    <xsd:import namespace="39119463-758d-4866-8817-58e9782f31b9"/>
    <xsd:import namespace="fb14b726-1a25-418b-abdb-b7d93411be1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_activity" minOccurs="0"/>
                <xsd:element ref="ns3:MediaServiceObjectDetectorVersions" minOccurs="0"/>
                <xsd:element ref="ns3:MediaLengthInSeconds" minOccurs="0"/>
                <xsd:element ref="ns3:MediaServiceSystemTags" minOccurs="0"/>
                <xsd:element ref="ns3:MediaServiceLocation" minOccurs="0"/>
                <xsd:element ref="ns3:MediaServiceSearchPropertie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119463-758d-4866-8817-58e9782f31b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activity" ma:index="15" nillable="true" ma:displayName="_activity" ma:hidden="true" ma:internalName="_activity">
      <xsd:simpleType>
        <xsd:restriction base="dms:Note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ystemTags" ma:index="18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14b726-1a25-418b-abdb-b7d93411be1a" elementFormDefault="qualified">
    <xsd:import namespace="http://schemas.microsoft.com/office/2006/documentManagement/types"/>
    <xsd:import namespace="http://schemas.microsoft.com/office/infopath/2007/PartnerControls"/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3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39119463-758d-4866-8817-58e9782f31b9" xsi:nil="true"/>
  </documentManagement>
</p:properties>
</file>

<file path=customXml/itemProps1.xml><?xml version="1.0" encoding="utf-8"?>
<ds:datastoreItem xmlns:ds="http://schemas.openxmlformats.org/officeDocument/2006/customXml" ds:itemID="{C148501A-E32F-446D-8136-22E57433673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9119463-758d-4866-8817-58e9782f31b9"/>
    <ds:schemaRef ds:uri="fb14b726-1a25-418b-abdb-b7d93411be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2CC6B44-CBCB-4F49-A58C-523DB9F9FCA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C40CB6B-3101-4CE3-9673-D7439F36EB6A}">
  <ds:schemaRefs>
    <ds:schemaRef ds:uri="http://www.w3.org/XML/1998/namespace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fb14b726-1a25-418b-abdb-b7d93411be1a"/>
    <ds:schemaRef ds:uri="39119463-758d-4866-8817-58e9782f31b9"/>
    <ds:schemaRef ds:uri="http://schemas.openxmlformats.org/package/2006/metadata/core-properties"/>
    <ds:schemaRef ds:uri="http://schemas.microsoft.com/office/2006/metadata/properties"/>
    <ds:schemaRef ds:uri="http://purl.org/dc/dcmitype/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109</Words>
  <Application>Microsoft Office PowerPoint</Application>
  <PresentationFormat>Widescreen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Twinkl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Chelsea Williams</dc:creator>
  <cp:lastModifiedBy>Chelsea Williams</cp:lastModifiedBy>
  <cp:revision>2</cp:revision>
  <dcterms:created xsi:type="dcterms:W3CDTF">2026-02-19T15:50:14Z</dcterms:created>
  <dcterms:modified xsi:type="dcterms:W3CDTF">2026-02-19T15:54:51Z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0x01010096896837ADAB304283645E6007E81BC9</vt:lpwstr>
  </property>
</Properties>
</file>