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A648A-530C-45B4-88A8-6D61D8273A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248CA1-D758-43DD-A432-5A1C64DD67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77456C-3D3E-40B5-8D37-66FF0963A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D7D14-514F-4FFD-950F-7D2E084251FD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70CCF-91E0-4C1E-9EE9-83CAB11DA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852000-1670-406B-AD1C-FDCAEEA78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982C-937C-41E3-9392-3FBE1233F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9831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EF364-D07E-4D77-B55A-404F0EE43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A21F98-45B8-4891-93EC-144BA9EAFC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5AA9E5-CA8B-4B18-B9D2-0893954B3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D7D14-514F-4FFD-950F-7D2E084251FD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810084-5E64-4AD1-9064-B7171AF15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2FB914-E4EF-4E36-BE32-7EF7C7E84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982C-937C-41E3-9392-3FBE1233F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231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E01A7C-F0A8-4A05-9B6F-E18CFF448A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5A30A6-7BBC-4869-B071-D414440920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762393-3724-4691-AC46-5E7117AAC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D7D14-514F-4FFD-950F-7D2E084251FD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16B2AE-AA53-42A6-A72B-BAD8C8140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33FD5F-525D-439A-B0C7-815B28212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982C-937C-41E3-9392-3FBE1233F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011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EB406-820B-4E60-AB2C-B519C5B3A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40E8D-4088-42AE-8024-9A9914F78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86705D-1997-40F9-8888-E7301C74F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D7D14-514F-4FFD-950F-7D2E084251FD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201C2B-9FD4-41D3-8743-6BF992C5C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63A639-0813-4534-9F38-51FC4F21D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982C-937C-41E3-9392-3FBE1233F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268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6653D-3E96-4B35-808B-B1FF666C1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8397FF-6C4B-44CB-AB1F-0E3A40A64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C7DD4A-26EE-431B-923D-B4A29B9A5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D7D14-514F-4FFD-950F-7D2E084251FD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517D7-D0A9-4C95-9678-85609F38D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378D22-AA16-4FA9-8518-860263BEF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982C-937C-41E3-9392-3FBE1233F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78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D2552-85F1-4FC7-921B-DBC8ABD17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497F3-E464-49EA-9248-68B86D0E6D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043E70-CE50-4228-9267-DC7DC832FE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7378BA-0D21-4091-BC1C-5995538B3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D7D14-514F-4FFD-950F-7D2E084251FD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C14C2E-1684-4FE2-BEB0-49E6A782E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8EB350-2D3F-4F1E-9ADE-31441482D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982C-937C-41E3-9392-3FBE1233F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587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4B769-1930-4189-915C-641A1F33C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A8114B-EFD8-4A3C-A859-9653CE1522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EE6BDC-67CA-4DD2-B2B8-C996EAC309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8AF11E-909E-4197-B82C-68714E590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C08AB0-4774-496A-9D2E-D4AA8E48DD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DDEE92-A3FD-4C10-8471-AFE89CA92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D7D14-514F-4FFD-950F-7D2E084251FD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D1EB87-F452-4243-9459-2AF9D6D8E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B96573-E99F-4C5F-BD53-A80A90B37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982C-937C-41E3-9392-3FBE1233F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088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E950A-D963-49E2-955B-A9BDAAE8E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758D44-B39B-477C-AC5D-B997852DD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D7D14-514F-4FFD-950F-7D2E084251FD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85D4FB-D996-4E0A-B684-DE3BEF953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0B77FA-0940-4B65-83B4-C6070E5B9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982C-937C-41E3-9392-3FBE1233F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5432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2EAF87-7713-4485-819B-11A70CD31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D7D14-514F-4FFD-950F-7D2E084251FD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747135-709A-417F-A6EE-4C380D9C7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8CEB0F-3946-4C42-A492-4D64B456E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982C-937C-41E3-9392-3FBE1233F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444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56FC0-8BF3-4679-BEE5-3DF74AF9D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6DC56-D911-4396-AAAB-FE31A1995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3264EB-D6FB-4342-B5AD-21C5378900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C42CB-0548-4AB8-9D0F-BF7FD8F43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D7D14-514F-4FFD-950F-7D2E084251FD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358A8F-422D-4159-8CFC-2DA0AB54D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1834A8-862F-47D2-A534-888919BC8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982C-937C-41E3-9392-3FBE1233F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839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563E4-4297-4CE2-B2E7-902C3CA69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778886-F004-400A-BC5C-76D5E19B50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9854D-8B67-4DB3-9ED4-C1D8D69E5C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462AFD-EE46-4529-A42E-18E597A51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D7D14-514F-4FFD-950F-7D2E084251FD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F02DB5-9929-4071-B845-F32CAB02D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74DF1A-C5EC-4B26-A211-4A1054C93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982C-937C-41E3-9392-3FBE1233F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638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1C146B-433E-4A09-A280-E99CF8FAD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28EFEE-E930-4442-B47A-4A9E05A0D6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5C033D-9FCC-4FBF-9B14-0C3A4042AE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D7D14-514F-4FFD-950F-7D2E084251FD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AF329-D19C-4A92-8A08-8130229031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A1E652-7F76-43D4-ADA3-649E2CE53F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4982C-937C-41E3-9392-3FBE1233F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633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E4AE9AB-B927-42AE-9E30-511BFF989B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8181366"/>
              </p:ext>
            </p:extLst>
          </p:nvPr>
        </p:nvGraphicFramePr>
        <p:xfrm>
          <a:off x="2300583" y="226381"/>
          <a:ext cx="7595892" cy="63601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48034">
                  <a:extLst>
                    <a:ext uri="{9D8B030D-6E8A-4147-A177-3AD203B41FA5}">
                      <a16:colId xmlns:a16="http://schemas.microsoft.com/office/drawing/2014/main" val="2822741549"/>
                    </a:ext>
                  </a:extLst>
                </a:gridCol>
                <a:gridCol w="5947858">
                  <a:extLst>
                    <a:ext uri="{9D8B030D-6E8A-4147-A177-3AD203B41FA5}">
                      <a16:colId xmlns:a16="http://schemas.microsoft.com/office/drawing/2014/main" val="612430203"/>
                    </a:ext>
                  </a:extLst>
                </a:gridCol>
              </a:tblGrid>
              <a:tr h="581721"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solidFill>
                          <a:schemeClr val="tx1"/>
                        </a:solidFill>
                        <a:latin typeface="Twinkl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winkl" pitchFamily="2" charset="77"/>
                        </a:rPr>
                        <a:t>Term 5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winkl" pitchFamily="2" charset="77"/>
                        </a:rPr>
                        <a:t> – Garden of England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8689503"/>
                  </a:ext>
                </a:extLst>
              </a:tr>
              <a:tr h="1095832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Topic/Theme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400" dirty="0">
                          <a:latin typeface="Twinkl" pitchFamily="2" charset="77"/>
                        </a:rPr>
                        <a:t>Primary Colours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400" dirty="0">
                          <a:latin typeface="Twinkl" pitchFamily="2" charset="77"/>
                        </a:rPr>
                        <a:t>Plants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400" dirty="0">
                          <a:latin typeface="Twinkl" pitchFamily="2" charset="77"/>
                        </a:rPr>
                        <a:t>What’s it like to be beside the seaside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7904120"/>
                  </a:ext>
                </a:extLst>
              </a:tr>
              <a:tr h="485416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Teaching Texts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winkl" pitchFamily="2" charset="77"/>
                        </a:rPr>
                        <a:t>We’re Going on a Bear Hunt by Michael Rosen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4803336"/>
                  </a:ext>
                </a:extLst>
              </a:tr>
              <a:tr h="517086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Guided Reading Texts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Twinkl" pitchFamily="2" charset="77"/>
                        </a:rPr>
                        <a:t>Monster Phonics</a:t>
                      </a:r>
                      <a:r>
                        <a:rPr lang="en-GB" sz="1400" baseline="0" dirty="0">
                          <a:latin typeface="Twinkl" pitchFamily="2" charset="77"/>
                        </a:rPr>
                        <a:t> Books</a:t>
                      </a:r>
                      <a:endParaRPr lang="en-GB" sz="1400" dirty="0">
                        <a:latin typeface="Twinkl" pitchFamily="2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228550"/>
                  </a:ext>
                </a:extLst>
              </a:tr>
              <a:tr h="545668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Story Time Text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Twinkl" panose="02000000000000000000" pitchFamily="2" charset="0"/>
                          <a:ea typeface="+mn-ea"/>
                          <a:cs typeface="+mn-cs"/>
                        </a:rPr>
                        <a:t>Magic Faces: Heroes of the Pirate Ship</a:t>
                      </a:r>
                      <a:endParaRPr lang="en-GB" sz="1000" dirty="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8816347"/>
                  </a:ext>
                </a:extLst>
              </a:tr>
              <a:tr h="2667911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Book Corner Text</a:t>
                      </a:r>
                    </a:p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(including diverse and inclusive text)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Meet Wassily Kandinsky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Look What I Found at the Seaside by Moira Butterfield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Godfrey is a Frog by Alex Latimer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Greg the Sausage Roll: Wish You Were Here by Gareth Conway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The Can Caravan by Cindy Kang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Oliver’s Vegetables by Alison Bartlett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The Amazing Life Cycle of Plants by Kay Barnham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9347828"/>
                  </a:ext>
                </a:extLst>
              </a:tr>
              <a:tr h="466546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Writing Genre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0"/>
                        </a:rPr>
                        <a:t>Adventure Story Writing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7427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1517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896837ADAB304283645E6007E81BC9" ma:contentTypeVersion="17" ma:contentTypeDescription="Create a new document." ma:contentTypeScope="" ma:versionID="2b96cb00e4260d6efd0fa28e2f32a54e">
  <xsd:schema xmlns:xsd="http://www.w3.org/2001/XMLSchema" xmlns:xs="http://www.w3.org/2001/XMLSchema" xmlns:p="http://schemas.microsoft.com/office/2006/metadata/properties" xmlns:ns3="39119463-758d-4866-8817-58e9782f31b9" xmlns:ns4="fb14b726-1a25-418b-abdb-b7d93411be1a" targetNamespace="http://schemas.microsoft.com/office/2006/metadata/properties" ma:root="true" ma:fieldsID="b1493c9b839b9d104bab247bf86a9b8f" ns3:_="" ns4:_="">
    <xsd:import namespace="39119463-758d-4866-8817-58e9782f31b9"/>
    <xsd:import namespace="fb14b726-1a25-418b-abdb-b7d93411be1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_activity" minOccurs="0"/>
                <xsd:element ref="ns3:MediaServiceObjectDetectorVersions" minOccurs="0"/>
                <xsd:element ref="ns3:MediaLengthInSeconds" minOccurs="0"/>
                <xsd:element ref="ns3:MediaServiceSystemTags" minOccurs="0"/>
                <xsd:element ref="ns3:MediaServiceLocation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119463-758d-4866-8817-58e9782f31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18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14b726-1a25-418b-abdb-b7d93411be1a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9119463-758d-4866-8817-58e9782f31b9" xsi:nil="true"/>
  </documentManagement>
</p:properties>
</file>

<file path=customXml/itemProps1.xml><?xml version="1.0" encoding="utf-8"?>
<ds:datastoreItem xmlns:ds="http://schemas.openxmlformats.org/officeDocument/2006/customXml" ds:itemID="{454C3A54-F60F-46F1-A14A-8FEB9AAD7F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119463-758d-4866-8817-58e9782f31b9"/>
    <ds:schemaRef ds:uri="fb14b726-1a25-418b-abdb-b7d93411be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1D8B1C5-307D-45EB-AE1B-D0570EEFC34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E84A628-FD80-4167-8D04-3855A87D47C9}">
  <ds:schemaRefs>
    <ds:schemaRef ds:uri="http://schemas.microsoft.com/office/infopath/2007/PartnerControls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elements/1.1/"/>
    <ds:schemaRef ds:uri="http://www.w3.org/XML/1998/namespace"/>
    <ds:schemaRef ds:uri="fb14b726-1a25-418b-abdb-b7d93411be1a"/>
    <ds:schemaRef ds:uri="39119463-758d-4866-8817-58e9782f31b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115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Chelsea Williams</dc:creator>
  <cp:lastModifiedBy>Chelsea Williams</cp:lastModifiedBy>
  <cp:revision>2</cp:revision>
  <dcterms:created xsi:type="dcterms:W3CDTF">2026-03-26T19:47:23Z</dcterms:created>
  <dcterms:modified xsi:type="dcterms:W3CDTF">2026-03-26T19:48:49Z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0x01010096896837ADAB304283645E6007E81BC9</vt:lpwstr>
  </property>
</Properties>
</file>