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40" d="100"/>
          <a:sy n="40" d="100"/>
        </p:scale>
        <p:origin x="48" y="6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AA9D9-F81F-4144-A414-36AE4567A5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840E73-F5C0-4345-8141-BC4F3E668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741E8-3FD7-4B06-8D5A-818DA5B80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7078F-7EEA-445C-9243-B4354B2B3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32F6A-6062-4913-847C-B6A3E6B8C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87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6E908-77BC-4FF9-BE59-2EF7DEB03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B7789E-6701-4250-8D13-E5FA94688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6954D-2D2E-4B2F-AC2F-1696D935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F76DD-9974-484F-B5ED-42D2A6A16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0C8B5-2656-45FE-87BD-A5B1480EA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06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D1C2E9-CB90-4FCB-8806-B38ACEBCC8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DD2CB-00E6-4ABB-916C-44D0C23572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B7BF5-F9DC-4FCD-9891-2E4256E69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15CA1-8901-4970-B6F3-B6E74C6E5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36B38-FC1B-4DDE-86D1-CA558243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8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C079-BB48-4386-940D-1572CB356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37421-C224-4156-A7D9-4597EB3C4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154CD-BA98-412B-83EC-54DAE736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D77FC-07FF-40BA-BB78-FEAF74B38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30B0A-2BE9-418D-8300-9CA16A1B3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33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CD44-F8E1-45EB-B32F-E169F293A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442F2-B74E-4ADB-AC93-C42CE159F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00B91-CF98-4AA8-96A7-451A4BB2B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01B43-30A0-4C6A-88AD-6ED1068A1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E33D0-3540-49FE-85B3-50809384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72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88B6B-7471-4D3F-8107-E6F4F957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3A832-2513-46B5-9916-ED7BDBAA94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204B60-D48E-41F9-8AC5-B0F74F07C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73AE2-3B71-4EC8-867F-C94842451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DAD076-EDAD-4878-80CE-0EC395F0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B2DF38-0973-4101-A698-9463C2E0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43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4E0F1-8106-4B26-AA4B-7B3E22E1B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D7CF6-CEE3-463E-910F-B47A559A6C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C13AFB-192A-43BF-AFF6-67BA3A62E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4D09BF-F48F-429E-8E5B-DE495FA15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A17709-D245-4EAC-AFF8-3D72DEBAD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EE0168-9BFC-422A-AD4B-6557DD2D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30E2D6-72CA-46AE-8F80-AB8AC77DC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94A766-9C0F-42E9-9EE4-8A6048E7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9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5D282-DF35-4099-8297-596146275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B36FB6-87DD-48AD-8122-B75515A5E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B753D4-BE89-4E4E-A5FA-322B2E020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BBCB01-EC91-4EA3-B857-EC8AF092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98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97DE7E-A3AA-410C-87EC-93B0F9A30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F6A235-72FA-4C73-B3CC-98DC6CB5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83F2D-C4C7-4D76-846A-F25CA581B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23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2345C-2D32-4014-8329-0D0FC79C3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7A05-B179-4E2A-8D32-40E37E62C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4B150-F66E-4C9E-8A9B-5F3A50A8B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0FC83-92DB-41B4-A36C-4DCB071C7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030BF8-4171-439B-9BB3-913517755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54683-754D-4E54-8004-8BB8CA9D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38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4CE5-1463-4C10-A09F-268D89462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984EED-94FD-416F-AE75-45D0DFFA5B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5B46D8-5FAA-4F22-8A79-FFA42B4FB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BB7CF-9BDE-4E8F-A450-6830B6567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6DB1E-4269-4DE1-8EFF-F2FC7BDA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38554-F023-488A-8F17-9AE1167BA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63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480F6B-B4B5-4484-9AA2-4F1182D80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31601-34FD-469B-BCE4-A30792C7D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92C83-C8E4-4632-BF9A-716986B8B6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96F4-5284-423E-B025-9979AD9263D9}" type="datetimeFigureOut">
              <a:rPr lang="en-GB" smtClean="0"/>
              <a:t>27/05/2026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1362E-46F2-46C3-8BC2-391CC7629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27DD2-ED4A-44E4-9F00-32BAEBC8E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B8A9E-01D0-4E8A-8651-9C26C0029C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73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3ED3DBD-EC4A-4871-9941-8118AC1A14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323392"/>
              </p:ext>
            </p:extLst>
          </p:nvPr>
        </p:nvGraphicFramePr>
        <p:xfrm>
          <a:off x="2300583" y="226381"/>
          <a:ext cx="7595892" cy="63601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8034">
                  <a:extLst>
                    <a:ext uri="{9D8B030D-6E8A-4147-A177-3AD203B41FA5}">
                      <a16:colId xmlns:a16="http://schemas.microsoft.com/office/drawing/2014/main" val="2822741549"/>
                    </a:ext>
                  </a:extLst>
                </a:gridCol>
                <a:gridCol w="5947858">
                  <a:extLst>
                    <a:ext uri="{9D8B030D-6E8A-4147-A177-3AD203B41FA5}">
                      <a16:colId xmlns:a16="http://schemas.microsoft.com/office/drawing/2014/main" val="612430203"/>
                    </a:ext>
                  </a:extLst>
                </a:gridCol>
              </a:tblGrid>
              <a:tr h="581721">
                <a:tc>
                  <a:txBody>
                    <a:bodyPr/>
                    <a:lstStyle/>
                    <a:p>
                      <a:pPr algn="ctr"/>
                      <a:endParaRPr lang="en-US" sz="3000" b="1" dirty="0">
                        <a:solidFill>
                          <a:schemeClr val="tx1"/>
                        </a:solidFill>
                        <a:latin typeface="Twinkl" pitchFamily="2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Term 6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winkl" pitchFamily="2" charset="77"/>
                        </a:rPr>
                        <a:t> – The Final Whistle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8689503"/>
                  </a:ext>
                </a:extLst>
              </a:tr>
              <a:tr h="1095832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Topic/Theme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Plants and Seasonal Change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Monarchy and Castles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400" dirty="0">
                          <a:latin typeface="Twinkl" pitchFamily="2" charset="77"/>
                        </a:rPr>
                        <a:t>Healthy Sandwiches (DT)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04120"/>
                  </a:ext>
                </a:extLst>
              </a:tr>
              <a:tr h="48541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Teaching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itchFamily="2" charset="77"/>
                        </a:rPr>
                        <a:t>The Pet Potato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803336"/>
                  </a:ext>
                </a:extLst>
              </a:tr>
              <a:tr h="51708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Guided Reading Texts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Twinkl" panose="02000000000000000000" pitchFamily="2" charset="0"/>
                        </a:rPr>
                        <a:t>Monster Phonics</a:t>
                      </a:r>
                      <a:r>
                        <a:rPr lang="en-GB" sz="1400" baseline="0" dirty="0">
                          <a:latin typeface="Twinkl" panose="02000000000000000000" pitchFamily="2" charset="0"/>
                        </a:rPr>
                        <a:t> Books</a:t>
                      </a:r>
                      <a:endParaRPr lang="en-GB" sz="1400" dirty="0">
                        <a:latin typeface="Twinkl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28550"/>
                  </a:ext>
                </a:extLst>
              </a:tr>
              <a:tr h="545668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Story Time Text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Twinkl" panose="02000000000000000000" pitchFamily="2" charset="0"/>
                          <a:ea typeface="+mn-ea"/>
                          <a:cs typeface="+mn-cs"/>
                        </a:rPr>
                        <a:t>Magic Faces: Heroes of the Pirate Ship</a:t>
                      </a:r>
                      <a:endParaRPr lang="en-GB" sz="140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816347"/>
                  </a:ext>
                </a:extLst>
              </a:tr>
              <a:tr h="2667911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Book Corner Text</a:t>
                      </a:r>
                    </a:p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(including diverse and inclusive text)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A Walk in the Woods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Hello Summer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My Friend Earth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The Lighthouse Keepers Lunch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Lemurs Guide to Healthy Eating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dirty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Queen Elizabeth II and the Kings and Queens of Great Britain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>
                          <a:solidFill>
                            <a:schemeClr val="tx1"/>
                          </a:solidFill>
                          <a:latin typeface="Twinkl" panose="02000000000000000000" pitchFamily="2" charset="0"/>
                        </a:rPr>
                        <a:t>See Inside Castles</a:t>
                      </a:r>
                      <a:endParaRPr lang="en-GB" sz="1400" b="0" i="0" dirty="0">
                        <a:solidFill>
                          <a:schemeClr val="tx1"/>
                        </a:solidFill>
                        <a:latin typeface="Twinkl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347828"/>
                  </a:ext>
                </a:extLst>
              </a:tr>
              <a:tr h="466546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Twinkl" pitchFamily="2" charset="77"/>
                        </a:rPr>
                        <a:t>Writing Genre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winkl" pitchFamily="2" charset="0"/>
                        </a:rPr>
                        <a:t>Instructions</a:t>
                      </a:r>
                      <a:endParaRPr lang="en-US" sz="1300" dirty="0">
                        <a:latin typeface="Twinkl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427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053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896837ADAB304283645E6007E81BC9" ma:contentTypeVersion="17" ma:contentTypeDescription="Create a new document." ma:contentTypeScope="" ma:versionID="2b96cb00e4260d6efd0fa28e2f32a54e">
  <xsd:schema xmlns:xsd="http://www.w3.org/2001/XMLSchema" xmlns:xs="http://www.w3.org/2001/XMLSchema" xmlns:p="http://schemas.microsoft.com/office/2006/metadata/properties" xmlns:ns3="39119463-758d-4866-8817-58e9782f31b9" xmlns:ns4="fb14b726-1a25-418b-abdb-b7d93411be1a" targetNamespace="http://schemas.microsoft.com/office/2006/metadata/properties" ma:root="true" ma:fieldsID="b1493c9b839b9d104bab247bf86a9b8f" ns3:_="" ns4:_="">
    <xsd:import namespace="39119463-758d-4866-8817-58e9782f31b9"/>
    <xsd:import namespace="fb14b726-1a25-418b-abdb-b7d93411be1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Location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19463-758d-4866-8817-58e9782f31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4b726-1a25-418b-abdb-b7d93411be1a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119463-758d-4866-8817-58e9782f31b9" xsi:nil="true"/>
  </documentManagement>
</p:properties>
</file>

<file path=customXml/itemProps1.xml><?xml version="1.0" encoding="utf-8"?>
<ds:datastoreItem xmlns:ds="http://schemas.openxmlformats.org/officeDocument/2006/customXml" ds:itemID="{776B8C79-583F-4AF6-AE80-0D8F9AB26E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19463-758d-4866-8817-58e9782f31b9"/>
    <ds:schemaRef ds:uri="fb14b726-1a25-418b-abdb-b7d93411b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5ABC3F-35E7-4A95-8FA1-2037B8551C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F6454B-18E3-4464-A919-AD51033C6EB5}">
  <ds:schemaRefs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b14b726-1a25-418b-abdb-b7d93411be1a"/>
    <ds:schemaRef ds:uri="39119463-758d-4866-8817-58e9782f31b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Williams</dc:creator>
  <cp:lastModifiedBy>Chelsea Williams</cp:lastModifiedBy>
  <cp:revision>1</cp:revision>
  <dcterms:created xsi:type="dcterms:W3CDTF">2026-05-27T14:09:15Z</dcterms:created>
  <dcterms:modified xsi:type="dcterms:W3CDTF">2026-05-27T14:09:30Z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0x01010096896837ADAB304283645E6007E81BC9</vt:lpwstr>
  </property>
</Properties>
</file>